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14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presProps.xml" Type="http://schemas.openxmlformats.org/officeDocument/2006/relationships/presProps"/><Relationship Id="rId11" Target="viewProps.xml" Type="http://schemas.openxmlformats.org/officeDocument/2006/relationships/viewProps"/><Relationship Id="rId12" Target="theme/theme1.xml" Type="http://schemas.openxmlformats.org/officeDocument/2006/relationships/theme"/><Relationship Id="rId13" Target="tableStyles.xml" Type="http://schemas.openxmlformats.org/officeDocument/2006/relationships/tableStyles"/><Relationship Id="rId14" Target="slides/slide9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నరులు భూమిమీద విస్తరింపనారంభించిన తరువాత కుమార్తెలు వారికి పుట్టినప్పుడు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దేవుని కుమారులు నరుల కుమార్తెలు చక్కనివారని చూచి వారందరిలో తమకు మనస్సువచ్చిన స్త్రీలను వివాహము చేసికొనిరి.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నా ఆత్మ నరులతో ఎల్లప్పుడును వాదించదు; వారు తమ అక్రమ విషయములో నరమాత్రులై యున్నారు; అయినను వారి దినములు నూట ఇరువది యేండ్లగుననెను.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దినములలో నెఫీలులను వారు భూమిమీదనుండిరి; తరువాతను ఉండిరి. దేవుని కుమారులు నరుల కుమార్తెలతో పోయినప్పుడు వారికి పిల్లలను కనిరి. పూర్వకాలమందు పేరు పొందిన శూరులు వీరే.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నరుల చెడుతనము భూమిమీద గొప్పదనియు, వారి హృదయము యొక్క తలంపులలోని ఊహ అంతయు ఎల్లప్పుడు కేవలము చెడ్డదనియు యెహోవా చూచి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తాను భూమిమీద నరులను చేసినందుకు యెహోవా సంతాపమునొంది తన హృదయములో నొచ్చుకొనెను.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యెహోవా నేను సృజించిన నరులును నరులతోకూడ జంతువులును పురుగులును ఆకాశ పక్ష్యాదులును భూమిమీద నుండకుండ తుడిచివేయుదును; ఏలయనగా నేను వారిని సృష్టించినందుకు సంతాపము నొందియున్నాననెను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నోవహు యెహోవా దృష్టియందు కృప పొందినవాడాయెను.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వంశావళి యిదే. నోవహు నీతిపరుడును తన తరములో నిందారహితుడునై యుండెను. నోవహు దేవునితో కూడ నడచినవాడు.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షేము, హాము, యాపెతను ముగ్గురు కుమారులను నోవహు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భూలోకము దేవుని సన్నిధిని చెడిపోయి యుండెను; భూలోకము బలాత్కారముతో నిండియుండెను.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భూలోకమును చూచినప్పుడు అది చెడిపోయి యుండెను; భూమిమీద సమస్త శరీరులు తమ మార్గమును చెరిపివేసుకొని యుండిరి.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దేవుడు నోవహుతో -సమస్త శరీరుల మూలముగా భూమి బలాత్కారముతో నిండియున్నది గనుక నా సన్నిధిని వారి అంతము వచ్చియున్నది; ఇదిగో వారిని భూమితోకూడ నాశనము చేయుదును.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చితిసారకపు మ్రానుతో నీకొరకు ఓడను చేసికొనుము. అరలు పెట్టి ఆ ఓడను చేసి లోపటను వెలుపటను దానికి కీలు పూయవలెను.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దాని చేయవలసిన విధమిది; ఆ ఓడ మూడువందల మూరల పొడుగును ఏబది మూరల వెడల్పును ముప్పది మూరల యెత్తును గలదై యుండవలెను.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ఓడకు కిటికీ చేసి పైనుండి మూరెడు క్రిందికి దాని ముగించవలెను; ఓడ తలుపు దాని ప్రక్కను ఉంచవలెను; క్రింది అంతస్థు రెండవ అంతస్థు మూడవ అంతస్థు గలదిగా దాని చేయవలెను.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నేనే జీవవాయువుగల సమస్త శరీరులను ఆకాశముక్రింద నుండకుండ నాశము చేయుటకు భూమిమీదికి జలప్రవాహము రప్పించుచున్నాను. లోకమందున్న సమస్తమును చనిపోవును;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నీతో నా నిబంధన స్థిరపరచుదును; నీవును నీతోకూడ నీ కుమారులును నీ భార్యయు నీ కోడండ్రును ఆ ఓడలో ప్రవేశింపవలెను.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నీతోకూడ వాటిని బ్రదికించి యుంచుకొనుటకు సమస్త జీవులలో, అనగా సమస్త శరీరులయొక్క ప్రతి జాతిలోనివి రెండేసి చొప్పున నీవు ఓడలోనికి తేవలెను; వాటిలో మగదియు ఆడుదియు నుండవలెను.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వాటిని బ్రదికించి యుంచుకొనుటకై వాటి వాటి జాతుల ప్రకారము పక్షులలోను, వాటి వాటి జాతుల ప్రకారము జంతువులలోను, వాటి వాటి జాతుల ప్రకారము నేలను ప్రాకువాటన్నిటిలోను, ప్రతి జాతిలో రెండేసి చొప్పున నీయొద్దకు అవి వచ్చును.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తినుటకు నానావిధములైన ఆహారపదార్థములను కూర్చుకొని నీదగ్గర ఉంచుకొనుము; అవి నీకును వాటికిని ఆహారమగునని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అట్లు చేసెను; దేవుడు అతని కాజ్ఞాపించిన ప్రకారము యావత్తు చేసెను.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ఆదికాండము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  <vt:lpstr>అధ్యాయము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2021-02-09T07:26:56Z</dcterms:modified>
  <cp:revision>2</cp:revision>
  <dc:title>ఆదికాండము</dc:title>
</cp:coreProperties>
</file>